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705" r:id="rId3"/>
  </p:sldMasterIdLst>
  <p:sldIdLst>
    <p:sldId id="284" r:id="rId4"/>
    <p:sldId id="273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1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1244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Степанова" userId="bca6f3a25e1db690" providerId="LiveId" clId="{3C8A2324-0103-4200-9260-978EFE992516}"/>
    <pc:docChg chg="undo custSel addSld delSld modSld modMainMaster">
      <pc:chgData name="Мария Степанова" userId="bca6f3a25e1db690" providerId="LiveId" clId="{3C8A2324-0103-4200-9260-978EFE992516}" dt="2022-03-02T09:30:18.627" v="41" actId="14100"/>
      <pc:docMkLst>
        <pc:docMk/>
      </pc:docMkLst>
      <pc:sldChg chg="del">
        <pc:chgData name="Мария Степанова" userId="bca6f3a25e1db690" providerId="LiveId" clId="{3C8A2324-0103-4200-9260-978EFE992516}" dt="2022-03-02T09:19:27.615" v="0" actId="2696"/>
        <pc:sldMkLst>
          <pc:docMk/>
          <pc:sldMk cId="1941221791" sldId="256"/>
        </pc:sldMkLst>
      </pc:sldChg>
      <pc:sldChg chg="del">
        <pc:chgData name="Мария Степанова" userId="bca6f3a25e1db690" providerId="LiveId" clId="{3C8A2324-0103-4200-9260-978EFE992516}" dt="2022-03-02T09:19:29.712" v="1" actId="2696"/>
        <pc:sldMkLst>
          <pc:docMk/>
          <pc:sldMk cId="891763176" sldId="257"/>
        </pc:sldMkLst>
      </pc:sldChg>
      <pc:sldChg chg="del">
        <pc:chgData name="Мария Степанова" userId="bca6f3a25e1db690" providerId="LiveId" clId="{3C8A2324-0103-4200-9260-978EFE992516}" dt="2022-03-02T09:20:36.842" v="17" actId="2696"/>
        <pc:sldMkLst>
          <pc:docMk/>
          <pc:sldMk cId="3659674305" sldId="259"/>
        </pc:sldMkLst>
      </pc:sldChg>
      <pc:sldChg chg="del">
        <pc:chgData name="Мария Степанова" userId="bca6f3a25e1db690" providerId="LiveId" clId="{3C8A2324-0103-4200-9260-978EFE992516}" dt="2022-03-02T09:19:33.648" v="3" actId="2696"/>
        <pc:sldMkLst>
          <pc:docMk/>
          <pc:sldMk cId="357644953" sldId="260"/>
        </pc:sldMkLst>
      </pc:sldChg>
      <pc:sldChg chg="modSp mod setBg">
        <pc:chgData name="Мария Степанова" userId="bca6f3a25e1db690" providerId="LiveId" clId="{3C8A2324-0103-4200-9260-978EFE992516}" dt="2022-03-02T09:26:58.206" v="39" actId="20577"/>
        <pc:sldMkLst>
          <pc:docMk/>
          <pc:sldMk cId="1080321551" sldId="265"/>
        </pc:sldMkLst>
        <pc:spChg chg="mod">
          <ac:chgData name="Мария Степанова" userId="bca6f3a25e1db690" providerId="LiveId" clId="{3C8A2324-0103-4200-9260-978EFE992516}" dt="2022-03-02T09:26:58.206" v="39" actId="20577"/>
          <ac:spMkLst>
            <pc:docMk/>
            <pc:sldMk cId="1080321551" sldId="265"/>
            <ac:spMk id="2" creationId="{00000000-0000-0000-0000-000000000000}"/>
          </ac:spMkLst>
        </pc:spChg>
      </pc:sldChg>
      <pc:sldChg chg="modSp mod setBg">
        <pc:chgData name="Мария Степанова" userId="bca6f3a25e1db690" providerId="LiveId" clId="{3C8A2324-0103-4200-9260-978EFE992516}" dt="2022-03-02T09:23:55.763" v="30"/>
        <pc:sldMkLst>
          <pc:docMk/>
          <pc:sldMk cId="4019197684" sldId="266"/>
        </pc:sldMkLst>
        <pc:spChg chg="mod">
          <ac:chgData name="Мария Степанова" userId="bca6f3a25e1db690" providerId="LiveId" clId="{3C8A2324-0103-4200-9260-978EFE992516}" dt="2022-03-02T09:22:30.495" v="20" actId="27636"/>
          <ac:spMkLst>
            <pc:docMk/>
            <pc:sldMk cId="4019197684" sldId="266"/>
            <ac:spMk id="2" creationId="{00000000-0000-0000-0000-000000000000}"/>
          </ac:spMkLst>
        </pc:spChg>
      </pc:sldChg>
      <pc:sldChg chg="modSp mod setBg">
        <pc:chgData name="Мария Степанова" userId="bca6f3a25e1db690" providerId="LiveId" clId="{3C8A2324-0103-4200-9260-978EFE992516}" dt="2022-03-02T09:23:55.763" v="30"/>
        <pc:sldMkLst>
          <pc:docMk/>
          <pc:sldMk cId="2048518219" sldId="267"/>
        </pc:sldMkLst>
        <pc:spChg chg="mod">
          <ac:chgData name="Мария Степанова" userId="bca6f3a25e1db690" providerId="LiveId" clId="{3C8A2324-0103-4200-9260-978EFE992516}" dt="2022-03-02T09:22:30.495" v="21" actId="27636"/>
          <ac:spMkLst>
            <pc:docMk/>
            <pc:sldMk cId="2048518219" sldId="267"/>
            <ac:spMk id="2" creationId="{00000000-0000-0000-0000-000000000000}"/>
          </ac:spMkLst>
        </pc:spChg>
      </pc:sldChg>
      <pc:sldChg chg="modSp mod setBg">
        <pc:chgData name="Мария Степанова" userId="bca6f3a25e1db690" providerId="LiveId" clId="{3C8A2324-0103-4200-9260-978EFE992516}" dt="2022-03-02T09:29:32.827" v="40" actId="14100"/>
        <pc:sldMkLst>
          <pc:docMk/>
          <pc:sldMk cId="4248142575" sldId="268"/>
        </pc:sldMkLst>
        <pc:spChg chg="mod">
          <ac:chgData name="Мария Степанова" userId="bca6f3a25e1db690" providerId="LiveId" clId="{3C8A2324-0103-4200-9260-978EFE992516}" dt="2022-03-02T09:29:32.827" v="40" actId="14100"/>
          <ac:spMkLst>
            <pc:docMk/>
            <pc:sldMk cId="4248142575" sldId="268"/>
            <ac:spMk id="2" creationId="{00000000-0000-0000-0000-000000000000}"/>
          </ac:spMkLst>
        </pc:spChg>
      </pc:sldChg>
      <pc:sldChg chg="modSp mod setBg">
        <pc:chgData name="Мария Степанова" userId="bca6f3a25e1db690" providerId="LiveId" clId="{3C8A2324-0103-4200-9260-978EFE992516}" dt="2022-03-02T09:30:18.627" v="41" actId="14100"/>
        <pc:sldMkLst>
          <pc:docMk/>
          <pc:sldMk cId="4096226388" sldId="269"/>
        </pc:sldMkLst>
        <pc:spChg chg="mod">
          <ac:chgData name="Мария Степанова" userId="bca6f3a25e1db690" providerId="LiveId" clId="{3C8A2324-0103-4200-9260-978EFE992516}" dt="2022-03-02T09:30:18.627" v="41" actId="14100"/>
          <ac:spMkLst>
            <pc:docMk/>
            <pc:sldMk cId="4096226388" sldId="269"/>
            <ac:spMk id="2" creationId="{00000000-0000-0000-0000-000000000000}"/>
          </ac:spMkLst>
        </pc:spChg>
      </pc:sldChg>
      <pc:sldChg chg="del">
        <pc:chgData name="Мария Степанова" userId="bca6f3a25e1db690" providerId="LiveId" clId="{3C8A2324-0103-4200-9260-978EFE992516}" dt="2022-03-02T09:20:15.865" v="8" actId="2696"/>
        <pc:sldMkLst>
          <pc:docMk/>
          <pc:sldMk cId="1649245662" sldId="270"/>
        </pc:sldMkLst>
      </pc:sldChg>
      <pc:sldChg chg="del">
        <pc:chgData name="Мария Степанова" userId="bca6f3a25e1db690" providerId="LiveId" clId="{3C8A2324-0103-4200-9260-978EFE992516}" dt="2022-03-02T09:20:18.291" v="9" actId="2696"/>
        <pc:sldMkLst>
          <pc:docMk/>
          <pc:sldMk cId="2700906495" sldId="271"/>
        </pc:sldMkLst>
      </pc:sldChg>
      <pc:sldChg chg="del">
        <pc:chgData name="Мария Степанова" userId="bca6f3a25e1db690" providerId="LiveId" clId="{3C8A2324-0103-4200-9260-978EFE992516}" dt="2022-03-02T09:20:20.858" v="10" actId="2696"/>
        <pc:sldMkLst>
          <pc:docMk/>
          <pc:sldMk cId="483289825" sldId="272"/>
        </pc:sldMkLst>
      </pc:sldChg>
      <pc:sldChg chg="modSp mod setBg">
        <pc:chgData name="Мария Степанова" userId="bca6f3a25e1db690" providerId="LiveId" clId="{3C8A2324-0103-4200-9260-978EFE992516}" dt="2022-03-02T09:23:55.763" v="30"/>
        <pc:sldMkLst>
          <pc:docMk/>
          <pc:sldMk cId="3631972836" sldId="273"/>
        </pc:sldMkLst>
        <pc:spChg chg="mod">
          <ac:chgData name="Мария Степанова" userId="bca6f3a25e1db690" providerId="LiveId" clId="{3C8A2324-0103-4200-9260-978EFE992516}" dt="2022-03-02T09:22:30.479" v="18" actId="27636"/>
          <ac:spMkLst>
            <pc:docMk/>
            <pc:sldMk cId="3631972836" sldId="273"/>
            <ac:spMk id="2" creationId="{00000000-0000-0000-0000-000000000000}"/>
          </ac:spMkLst>
        </pc:spChg>
      </pc:sldChg>
      <pc:sldChg chg="del">
        <pc:chgData name="Мария Степанова" userId="bca6f3a25e1db690" providerId="LiveId" clId="{3C8A2324-0103-4200-9260-978EFE992516}" dt="2022-03-02T09:20:27.510" v="13" actId="2696"/>
        <pc:sldMkLst>
          <pc:docMk/>
          <pc:sldMk cId="1851011519" sldId="274"/>
        </pc:sldMkLst>
      </pc:sldChg>
      <pc:sldChg chg="del">
        <pc:chgData name="Мария Степанова" userId="bca6f3a25e1db690" providerId="LiveId" clId="{3C8A2324-0103-4200-9260-978EFE992516}" dt="2022-03-02T09:20:30.333" v="14" actId="2696"/>
        <pc:sldMkLst>
          <pc:docMk/>
          <pc:sldMk cId="538975504" sldId="275"/>
        </pc:sldMkLst>
      </pc:sldChg>
      <pc:sldChg chg="del">
        <pc:chgData name="Мария Степанова" userId="bca6f3a25e1db690" providerId="LiveId" clId="{3C8A2324-0103-4200-9260-978EFE992516}" dt="2022-03-02T09:20:32.571" v="15" actId="2696"/>
        <pc:sldMkLst>
          <pc:docMk/>
          <pc:sldMk cId="4104401749" sldId="276"/>
        </pc:sldMkLst>
      </pc:sldChg>
      <pc:sldChg chg="del">
        <pc:chgData name="Мария Степанова" userId="bca6f3a25e1db690" providerId="LiveId" clId="{3C8A2324-0103-4200-9260-978EFE992516}" dt="2022-03-02T09:20:34.881" v="16" actId="2696"/>
        <pc:sldMkLst>
          <pc:docMk/>
          <pc:sldMk cId="247919028" sldId="277"/>
        </pc:sldMkLst>
      </pc:sldChg>
      <pc:sldChg chg="del">
        <pc:chgData name="Мария Степанова" userId="bca6f3a25e1db690" providerId="LiveId" clId="{3C8A2324-0103-4200-9260-978EFE992516}" dt="2022-03-02T09:20:10.138" v="7" actId="2696"/>
        <pc:sldMkLst>
          <pc:docMk/>
          <pc:sldMk cId="421553900" sldId="279"/>
        </pc:sldMkLst>
      </pc:sldChg>
      <pc:sldChg chg="del">
        <pc:chgData name="Мария Степанова" userId="bca6f3a25e1db690" providerId="LiveId" clId="{3C8A2324-0103-4200-9260-978EFE992516}" dt="2022-03-02T09:19:31.979" v="2" actId="2696"/>
        <pc:sldMkLst>
          <pc:docMk/>
          <pc:sldMk cId="4175607392" sldId="280"/>
        </pc:sldMkLst>
      </pc:sldChg>
      <pc:sldChg chg="del">
        <pc:chgData name="Мария Степанова" userId="bca6f3a25e1db690" providerId="LiveId" clId="{3C8A2324-0103-4200-9260-978EFE992516}" dt="2022-03-02T09:20:24.557" v="12" actId="2696"/>
        <pc:sldMkLst>
          <pc:docMk/>
          <pc:sldMk cId="3995613957" sldId="283"/>
        </pc:sldMkLst>
      </pc:sldChg>
      <pc:sldChg chg="modSp mod setBg">
        <pc:chgData name="Мария Степанова" userId="bca6f3a25e1db690" providerId="LiveId" clId="{3C8A2324-0103-4200-9260-978EFE992516}" dt="2022-03-02T09:23:55.763" v="30"/>
        <pc:sldMkLst>
          <pc:docMk/>
          <pc:sldMk cId="769533349" sldId="284"/>
        </pc:sldMkLst>
        <pc:spChg chg="mod">
          <ac:chgData name="Мария Степанова" userId="bca6f3a25e1db690" providerId="LiveId" clId="{3C8A2324-0103-4200-9260-978EFE992516}" dt="2022-03-02T09:23:07.186" v="25" actId="27636"/>
          <ac:spMkLst>
            <pc:docMk/>
            <pc:sldMk cId="769533349" sldId="284"/>
            <ac:spMk id="4" creationId="{49D1BB73-E64C-44CE-ADE3-A58FEF8A95DA}"/>
          </ac:spMkLst>
        </pc:spChg>
      </pc:sldChg>
      <pc:sldChg chg="del">
        <pc:chgData name="Мария Степанова" userId="bca6f3a25e1db690" providerId="LiveId" clId="{3C8A2324-0103-4200-9260-978EFE992516}" dt="2022-03-02T09:20:22.784" v="11" actId="2696"/>
        <pc:sldMkLst>
          <pc:docMk/>
          <pc:sldMk cId="2287843335" sldId="285"/>
        </pc:sldMkLst>
      </pc:sldChg>
      <pc:sldChg chg="add del">
        <pc:chgData name="Мария Степанова" userId="bca6f3a25e1db690" providerId="LiveId" clId="{3C8A2324-0103-4200-9260-978EFE992516}" dt="2022-03-02T09:19:59.138" v="6" actId="2696"/>
        <pc:sldMkLst>
          <pc:docMk/>
          <pc:sldMk cId="3205025102" sldId="286"/>
        </pc:sldMkLst>
      </pc:sldChg>
      <pc:sldMasterChg chg="setBg modSldLayout">
        <pc:chgData name="Мария Степанова" userId="bca6f3a25e1db690" providerId="LiveId" clId="{3C8A2324-0103-4200-9260-978EFE992516}" dt="2022-03-02T09:23:55.763" v="30"/>
        <pc:sldMasterMkLst>
          <pc:docMk/>
          <pc:sldMasterMk cId="3286357357" sldId="2147483661"/>
        </pc:sldMasterMkLst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1656086933" sldId="2147483662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924286651" sldId="2147483663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3277933221" sldId="2147483664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778790462" sldId="2147483665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2919811487" sldId="2147483666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1818119873" sldId="2147483667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96291879" sldId="2147483668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129688427" sldId="2147483669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2987035001" sldId="2147483670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179237461" sldId="2147483671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3286357357" sldId="2147483661"/>
            <pc:sldLayoutMk cId="3962857223" sldId="2147483672"/>
          </pc:sldLayoutMkLst>
        </pc:sldLayoutChg>
      </pc:sldMasterChg>
      <pc:sldMasterChg chg="setBg modSldLayout">
        <pc:chgData name="Мария Степанова" userId="bca6f3a25e1db690" providerId="LiveId" clId="{3C8A2324-0103-4200-9260-978EFE992516}" dt="2022-03-02T09:23:55.763" v="30"/>
        <pc:sldMasterMkLst>
          <pc:docMk/>
          <pc:sldMasterMk cId="451407386" sldId="2147483686"/>
        </pc:sldMasterMkLst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032416694" sldId="2147483649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326818522" sldId="2147483660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1654189816" sldId="2147483687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486901509" sldId="2147483688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592780805" sldId="2147483689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3650681711" sldId="2147483690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827404950" sldId="2147483691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1728123367" sldId="2147483692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428288741" sldId="2147483693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101761333" sldId="2147483694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3607062826" sldId="2147483695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3064068423" sldId="2147483696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1390164772" sldId="2147483697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3020019643" sldId="2147483698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1844376347" sldId="2147483699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916740417" sldId="2147483700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1742164140" sldId="2147483701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734439327" sldId="2147483702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80533563" sldId="2147483703"/>
          </pc:sldLayoutMkLst>
        </pc:sldLayoutChg>
        <pc:sldLayoutChg chg="setBg">
          <pc:chgData name="Мария Степанова" userId="bca6f3a25e1db690" providerId="LiveId" clId="{3C8A2324-0103-4200-9260-978EFE992516}" dt="2022-03-02T09:23:55.763" v="30"/>
          <pc:sldLayoutMkLst>
            <pc:docMk/>
            <pc:sldMasterMk cId="451407386" sldId="2147483686"/>
            <pc:sldLayoutMk cId="2283792554" sldId="214748370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89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0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81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4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23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1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2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84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64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0196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6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404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4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93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3792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89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901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7808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8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4049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233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87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7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0628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684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64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00196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6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40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641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4393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335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520" y="16778"/>
            <a:ext cx="889248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600201"/>
            <a:ext cx="7859216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7928" y="2276872"/>
            <a:ext cx="7859216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283792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ru-RU" altLang="ko-KR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649" r:id="rId19"/>
    <p:sldLayoutId id="2147483660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3/2/2022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7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  <p:sldLayoutId id="2147483723" r:id="rId18"/>
    <p:sldLayoutId id="2147483724" r:id="rId19"/>
    <p:sldLayoutId id="2147483725" r:id="rId20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08A33A2-1A84-4CF9-B04A-44C9DE42E1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271" y="111930"/>
            <a:ext cx="4531458" cy="3858162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9D1BB73-E64C-44CE-ADE3-A58FEF8A9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3501008"/>
            <a:ext cx="7766520" cy="3600400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3800" b="1" dirty="0">
                <a:solidFill>
                  <a:srgbClr val="FF0000"/>
                </a:solidFill>
              </a:rPr>
              <a:t>Загадки</a:t>
            </a:r>
            <a:endParaRPr lang="ru-RU" sz="13800" b="1" dirty="0"/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665E872-3B07-478A-91BC-45EDE115571B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9F948D8-9E5D-4DCC-977A-3335732F4A9E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891BB42-961B-417B-A338-690C9697B218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5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еклама">
            <a:extLst>
              <a:ext uri="{FF2B5EF4-FFF2-40B4-BE49-F238E27FC236}">
                <a16:creationId xmlns:a16="http://schemas.microsoft.com/office/drawing/2014/main" id="{E340D29F-6490-41D3-B2C6-9B0350442F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3068960"/>
            <a:ext cx="5292080" cy="35280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88640"/>
            <a:ext cx="5760640" cy="280831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Эта резвая купчиха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Поступает очень лихо!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В телевизор залезает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 товары предлагает: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От компьютеров до хлама. </a:t>
            </a:r>
            <a:br>
              <a:rPr lang="ru-RU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6">
                    <a:lumMod val="75000"/>
                  </a:schemeClr>
                </a:solidFill>
              </a:rPr>
              <a:t>Имя у нее …</a:t>
            </a:r>
            <a: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         </a:t>
            </a:r>
            <a:br>
              <a:rPr lang="ru-RU" altLang="ru-RU" sz="28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sz="2800" dirty="0"/>
          </a:p>
        </p:txBody>
      </p:sp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854C56CD-3CC2-438A-82F3-E7C9A790DA1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D176772-8A58-4BE4-B7DA-AF14D8373801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7F977F-F340-4DBD-A649-E5A486603D1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9DFE0F82-3C10-4DFA-90B6-9F16595E83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7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7092"/>
            <a:ext cx="10260632" cy="75363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На товаре быть должна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Обязательна ...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" name="Чек">
            <a:extLst>
              <a:ext uri="{FF2B5EF4-FFF2-40B4-BE49-F238E27FC236}">
                <a16:creationId xmlns:a16="http://schemas.microsoft.com/office/drawing/2014/main" id="{5B2AD8B3-BDDF-4D40-AB73-118C9245B4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1939144"/>
            <a:ext cx="4918856" cy="4918856"/>
          </a:xfrm>
          <a:prstGeom prst="rect">
            <a:avLst/>
          </a:prstGeom>
        </p:spPr>
      </p:pic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6DE6F914-49DB-4C9E-9B79-8EA8C3A7C8DB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CAFD3B1-80E6-46CD-A1D2-FCEBC900DC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B44A328-F822-40E5-A6B0-75CB24A48FD3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Знак вопроса">
            <a:extLst>
              <a:ext uri="{FF2B5EF4-FFF2-40B4-BE49-F238E27FC236}">
                <a16:creationId xmlns:a16="http://schemas.microsoft.com/office/drawing/2014/main" id="{551BA302-3631-4E92-93ED-1CAF815AB9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492896"/>
            <a:ext cx="4272536" cy="363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2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7056784" cy="792088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Это крупный магазин,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У него не счесть витрин.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Всё найдётся на прилавке -</a:t>
            </a:r>
            <a:br>
              <a:rPr lang="ru-RU" sz="32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dirty="0">
                <a:solidFill>
                  <a:schemeClr val="accent6">
                    <a:lumMod val="75000"/>
                  </a:schemeClr>
                </a:solidFill>
              </a:rPr>
              <a:t>От одежды до булавки.</a:t>
            </a:r>
            <a:br>
              <a:rPr lang="ru-RU" altLang="ru-RU" sz="3200" dirty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dirty="0"/>
          </a:p>
        </p:txBody>
      </p:sp>
      <p:pic>
        <p:nvPicPr>
          <p:cNvPr id="9" name="магазин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533" y="2636912"/>
            <a:ext cx="6784843" cy="3816474"/>
          </a:xfrm>
        </p:spPr>
      </p:pic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F555C51B-8C5A-473B-91BC-A3DCB12DF6F5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1CBC9E0-9286-43D7-A3B0-7F63E65225B6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38BDD86-2766-44C7-BC98-BEDB5A6263D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A5A596F7-DADC-4A7F-8DA0-A9F40850AA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F19670-40AB-412C-995C-41F8EC9C96E9}"/>
              </a:ext>
            </a:extLst>
          </p:cNvPr>
          <p:cNvSpPr txBox="1"/>
          <p:nvPr/>
        </p:nvSpPr>
        <p:spPr>
          <a:xfrm>
            <a:off x="1527306" y="31409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Текст супермаркет">
            <a:extLst>
              <a:ext uri="{FF2B5EF4-FFF2-40B4-BE49-F238E27FC236}">
                <a16:creationId xmlns:a16="http://schemas.microsoft.com/office/drawing/2014/main" id="{3DDF097A-D581-48BC-AA36-867050AA68AD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СУПЕРМАРКЕТ</a:t>
            </a:r>
          </a:p>
        </p:txBody>
      </p:sp>
    </p:spTree>
    <p:extLst>
      <p:ext uri="{BB962C8B-B14F-4D97-AF65-F5344CB8AC3E}">
        <p14:creationId xmlns:p14="http://schemas.microsoft.com/office/powerpoint/2010/main" val="4019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Тележк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9286"/>
            <a:ext cx="5110699" cy="43497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63926"/>
            <a:ext cx="7272808" cy="1912946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Всё, что в жизни продаётся,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Одинаково зовётся: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И крупа, и самовар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Называется ...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нак умножения 6">
            <a:hlinkClick r:id="" action="ppaction://hlinkshowjump?jump=endshow"/>
            <a:extLst>
              <a:ext uri="{FF2B5EF4-FFF2-40B4-BE49-F238E27FC236}">
                <a16:creationId xmlns:a16="http://schemas.microsoft.com/office/drawing/2014/main" id="{02428F31-89A0-4214-84E7-12534DF9257A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6BAF792-8EEC-4E06-BC97-A67FA5D7B9A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E79AC9F-620F-4D23-9562-2C38D24FAAB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Знак вопроса">
            <a:extLst>
              <a:ext uri="{FF2B5EF4-FFF2-40B4-BE49-F238E27FC236}">
                <a16:creationId xmlns:a16="http://schemas.microsoft.com/office/drawing/2014/main" id="{A0F0C36A-1016-4C32-A585-9AAEE2FA35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704" y="2958067"/>
            <a:ext cx="4272536" cy="3637711"/>
          </a:xfrm>
          <a:prstGeom prst="rect">
            <a:avLst/>
          </a:prstGeom>
        </p:spPr>
      </p:pic>
      <p:sp>
        <p:nvSpPr>
          <p:cNvPr id="11" name="текст товар">
            <a:extLst>
              <a:ext uri="{FF2B5EF4-FFF2-40B4-BE49-F238E27FC236}">
                <a16:creationId xmlns:a16="http://schemas.microsoft.com/office/drawing/2014/main" id="{A9FB972D-4310-4A35-A470-B5389D3C5808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ТОВАР</a:t>
            </a:r>
          </a:p>
        </p:txBody>
      </p:sp>
    </p:spTree>
    <p:extLst>
      <p:ext uri="{BB962C8B-B14F-4D97-AF65-F5344CB8AC3E}">
        <p14:creationId xmlns:p14="http://schemas.microsoft.com/office/powerpoint/2010/main" val="204851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10009112" cy="1128205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За сметану, хлеб и сыр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В кассе чек пробьёт ...</a:t>
            </a:r>
            <a:r>
              <a:rPr lang="ru-RU" altLang="ru-RU" dirty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</a:p>
        </p:txBody>
      </p:sp>
      <p:pic>
        <p:nvPicPr>
          <p:cNvPr id="5" name="Кассир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556792"/>
            <a:ext cx="6912768" cy="4810431"/>
          </a:xfrm>
          <a:prstGeom prst="rect">
            <a:avLst/>
          </a:prstGeom>
        </p:spPr>
      </p:pic>
      <p:sp>
        <p:nvSpPr>
          <p:cNvPr id="8" name="Знак умножения 7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B933A75-D56E-4F4B-9B73-56CFF768B9F4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право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88562B6-1705-4710-8E63-FD567B5B97ED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DB2479C-8B3B-4482-866F-B09423B25A5A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Знак вопроса">
            <a:extLst>
              <a:ext uri="{FF2B5EF4-FFF2-40B4-BE49-F238E27FC236}">
                <a16:creationId xmlns:a16="http://schemas.microsoft.com/office/drawing/2014/main" id="{C327B82F-4B1F-4BF6-8F42-4EDAFEC3B4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732" y="2348880"/>
            <a:ext cx="4272536" cy="3637711"/>
          </a:xfrm>
          <a:prstGeom prst="rect">
            <a:avLst/>
          </a:prstGeom>
        </p:spPr>
      </p:pic>
      <p:sp>
        <p:nvSpPr>
          <p:cNvPr id="12" name="Текст кассир">
            <a:extLst>
              <a:ext uri="{FF2B5EF4-FFF2-40B4-BE49-F238E27FC236}">
                <a16:creationId xmlns:a16="http://schemas.microsoft.com/office/drawing/2014/main" id="{3237D60E-29DE-48D1-A4DD-254EB1B61994}"/>
              </a:ext>
            </a:extLst>
          </p:cNvPr>
          <p:cNvSpPr txBox="1"/>
          <p:nvPr/>
        </p:nvSpPr>
        <p:spPr>
          <a:xfrm>
            <a:off x="1547664" y="3140968"/>
            <a:ext cx="5997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КАССИР</a:t>
            </a:r>
          </a:p>
        </p:txBody>
      </p:sp>
    </p:spTree>
    <p:extLst>
      <p:ext uri="{BB962C8B-B14F-4D97-AF65-F5344CB8AC3E}">
        <p14:creationId xmlns:p14="http://schemas.microsoft.com/office/powerpoint/2010/main" val="4248142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295" y="44624"/>
            <a:ext cx="8139193" cy="1296144"/>
          </a:xfrm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Из какого аппарата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</a:rPr>
              <a:t>Выдаётся нам зарплата?</a:t>
            </a:r>
            <a:endParaRPr lang="ru-RU" altLang="ru-RU" sz="36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игрушки">
            <a:extLst>
              <a:ext uri="{FF2B5EF4-FFF2-40B4-BE49-F238E27FC236}">
                <a16:creationId xmlns:a16="http://schemas.microsoft.com/office/drawing/2014/main" id="{F1780199-082E-4DF2-AA1D-D66EAF08F2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3354363"/>
            <a:ext cx="3384376" cy="3557556"/>
          </a:xfrm>
          <a:prstGeom prst="rect">
            <a:avLst/>
          </a:prstGeom>
        </p:spPr>
      </p:pic>
      <p:pic>
        <p:nvPicPr>
          <p:cNvPr id="5" name="сбербанк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8590" y="1562945"/>
            <a:ext cx="1693849" cy="3306216"/>
          </a:xfrm>
          <a:prstGeom prst="rect">
            <a:avLst/>
          </a:prstGeom>
        </p:spPr>
      </p:pic>
      <p:sp>
        <p:nvSpPr>
          <p:cNvPr id="10" name="Знак умножения 9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9C8AD5D-F149-4E72-8CDC-1630A10EE583}"/>
              </a:ext>
            </a:extLst>
          </p:cNvPr>
          <p:cNvSpPr/>
          <p:nvPr/>
        </p:nvSpPr>
        <p:spPr>
          <a:xfrm>
            <a:off x="395536" y="116632"/>
            <a:ext cx="872096" cy="87209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E7DDF4C-E4C4-4BA9-B3BF-29DE3CD2AE72}"/>
              </a:ext>
            </a:extLst>
          </p:cNvPr>
          <p:cNvSpPr/>
          <p:nvPr/>
        </p:nvSpPr>
        <p:spPr>
          <a:xfrm>
            <a:off x="8172400" y="6190309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лево 12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6E38F18-843F-4164-B6E3-F642ACFD1AC9}"/>
              </a:ext>
            </a:extLst>
          </p:cNvPr>
          <p:cNvSpPr/>
          <p:nvPr/>
        </p:nvSpPr>
        <p:spPr>
          <a:xfrm>
            <a:off x="251520" y="6190309"/>
            <a:ext cx="720080" cy="5760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кофе">
            <a:extLst>
              <a:ext uri="{FF2B5EF4-FFF2-40B4-BE49-F238E27FC236}">
                <a16:creationId xmlns:a16="http://schemas.microsoft.com/office/drawing/2014/main" id="{FE09388C-2968-4A41-98DE-1FFEEC76E47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562944"/>
            <a:ext cx="3098633" cy="351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2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67 -0.03889 L -0.04167 -0.03889 L -0.05539 -0.03704 C -0.06094 -0.03634 -0.0665 -0.03588 -0.07205 -0.03495 C -0.07813 -0.0338 -0.07726 -0.03264 -0.08264 -0.03102 C -0.08525 -0.03009 -0.08785 -0.02986 -0.09028 -0.02893 C -0.09289 -0.02778 -0.09532 -0.02593 -0.09792 -0.02477 C -0.10139 -0.02338 -0.10487 -0.02222 -0.10851 -0.02083 C -0.11146 -0.01944 -0.11441 -0.01782 -0.11754 -0.01667 C -0.13438 -0.01042 -0.13178 -0.0125 -0.154 -0.01065 C -0.15539 -0.00995 -0.15695 -0.00903 -0.15851 -0.00856 C -0.16198 -0.00764 -0.1783 -0.00509 -0.18125 -0.00463 C -0.18264 -0.00393 -0.18421 -0.00301 -0.18577 -0.00255 C -0.20747 0.00255 -0.20452 0.00069 -0.22518 0.00347 C -0.22917 0.00394 -0.23316 0.00509 -0.23733 0.00556 C -0.24393 0.00625 -0.25035 0.00694 -0.25695 0.00741 C -0.27344 0.01644 -0.26181 0.01157 -0.29341 0.01157 L -0.2948 0.01157 " pathEditMode="relative" ptsTypes="AAAAAAAAAAAAAAAA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</Template>
  <TotalTime>921</TotalTime>
  <Words>104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Comic Sans MS</vt:lpstr>
      <vt:lpstr>Tw Cen MT</vt:lpstr>
      <vt:lpstr>Custom Design</vt:lpstr>
      <vt:lpstr>Капля</vt:lpstr>
      <vt:lpstr>Капля</vt:lpstr>
      <vt:lpstr>Презентация PowerPoint</vt:lpstr>
      <vt:lpstr>Эта резвая купчиха  Поступает очень лихо!  В телевизор залезает  И товары предлагает:  От компьютеров до хлама.  Имя у нее …             </vt:lpstr>
      <vt:lpstr>На товаре быть должна Обязательна ...</vt:lpstr>
      <vt:lpstr>Это крупный магазин, У него не счесть витрин. Всё найдётся на прилавке - От одежды до булавки. </vt:lpstr>
      <vt:lpstr>Всё, что в жизни продаётся, Одинаково зовётся: И крупа, и самовар Называется ...</vt:lpstr>
      <vt:lpstr>За сметану, хлеб и сыр В кассе чек пробьёт ...            </vt:lpstr>
      <vt:lpstr>Из какого аппарата Выдаётся нам зарплата?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Мария Степанова</cp:lastModifiedBy>
  <cp:revision>89</cp:revision>
  <dcterms:created xsi:type="dcterms:W3CDTF">2020-01-29T15:20:00Z</dcterms:created>
  <dcterms:modified xsi:type="dcterms:W3CDTF">2022-03-02T19:01:06Z</dcterms:modified>
</cp:coreProperties>
</file>